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1" r:id="rId3"/>
    <p:sldId id="262" r:id="rId4"/>
    <p:sldId id="257" r:id="rId5"/>
    <p:sldId id="258" r:id="rId6"/>
    <p:sldId id="259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3B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4" d="100"/>
          <a:sy n="104" d="100"/>
        </p:scale>
        <p:origin x="-9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8/9/2015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8/9/2015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8/9/2015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8/9/2015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8/9/2015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8/9/2015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8/9/2015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8/9/2015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8/9/2015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8/9/2015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8/9/2015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7038-7385-344C-8AFD-D95A2207C57C}" type="datetimeFigureOut">
              <a:rPr lang="en-US" smtClean="0"/>
              <a:pPr/>
              <a:t>8/9/2015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EFD7038-7385-344C-8AFD-D95A2207C57C}" type="datetimeFigureOut">
              <a:rPr lang="en-US" smtClean="0"/>
              <a:pPr/>
              <a:t>8/9/2015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2D8B92B4-391F-D448-8E62-D5747EA5FA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anklin.k12.wi.us/images/stories/Guidebook_K-6_FINAL.pdf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eading.ecb.org/bibliography.html#pearson" TargetMode="External"/><Relationship Id="rId2" Type="http://schemas.openxmlformats.org/officeDocument/2006/relationships/hyperlink" Target="http://reading.ecb.org/downloads/itb_GradualRelease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eading.ecb.org/bibliography.html#wilhelm1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ontgomeryschoolsmd.org/departments/development/resources/reading%20grade%204/04.s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Small Group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Vertical Team Meeting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49275" y="1693333"/>
            <a:ext cx="8042276" cy="2229224"/>
          </a:xfrm>
        </p:spPr>
        <p:txBody>
          <a:bodyPr/>
          <a:lstStyle/>
          <a:p>
            <a:r>
              <a:rPr lang="en-US" dirty="0" smtClean="0"/>
              <a:t>Small groups in the workshop</a:t>
            </a:r>
            <a:br>
              <a:rPr lang="en-US" dirty="0" smtClean="0"/>
            </a:br>
            <a:r>
              <a:rPr lang="en-US" sz="1100" dirty="0" smtClean="0">
                <a:hlinkClick r:id="rId2"/>
              </a:rPr>
              <a:t>http://www.franklin.k12.wi.us/images/stories/Guidebook_K-6_FINAL.pdf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/>
              <a:t>page 82</a:t>
            </a:r>
            <a:br>
              <a:rPr lang="en-US" sz="11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Guiding Questions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would you identify the kids that might need explicit instruction?</a:t>
            </a:r>
          </a:p>
          <a:p>
            <a:r>
              <a:rPr lang="en-US" dirty="0" smtClean="0"/>
              <a:t>What would you explicitly teach? (comprehension strategies, big 5)</a:t>
            </a:r>
          </a:p>
          <a:p>
            <a:r>
              <a:rPr lang="en-US" dirty="0" smtClean="0"/>
              <a:t>How would you do this? Delivery? Method?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 groups in the workshop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Conference Notes- collecting data</a:t>
            </a:r>
          </a:p>
          <a:p>
            <a:r>
              <a:rPr lang="en-US" dirty="0" smtClean="0"/>
              <a:t>MAP/RR</a:t>
            </a:r>
          </a:p>
          <a:p>
            <a:r>
              <a:rPr lang="en-US" dirty="0" smtClean="0"/>
              <a:t>Using this data not for just levels-but skill set</a:t>
            </a:r>
          </a:p>
          <a:p>
            <a:r>
              <a:rPr lang="en-US" dirty="0" smtClean="0"/>
              <a:t>How do you use a RR to gather info about your students? </a:t>
            </a:r>
          </a:p>
          <a:p>
            <a:r>
              <a:rPr lang="en-US" dirty="0" smtClean="0"/>
              <a:t>What types errors/SC info do you get from these RR? These students are at the same level but have different needs. 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 Groups &amp; Strategy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Heterogeneous grouping based on data</a:t>
            </a:r>
          </a:p>
          <a:p>
            <a:r>
              <a:rPr lang="en-US" dirty="0" smtClean="0"/>
              <a:t> Explicitly model the skill or strategy for a small group of students.</a:t>
            </a:r>
          </a:p>
          <a:p>
            <a:pPr>
              <a:buNone/>
            </a:pPr>
            <a:r>
              <a:rPr lang="en-US" b="1" dirty="0" smtClean="0">
                <a:solidFill>
                  <a:srgbClr val="943B9D"/>
                </a:solidFill>
              </a:rPr>
              <a:t>Gradual Release of Responsibility Model — </a:t>
            </a:r>
            <a:r>
              <a:rPr lang="en-US" b="1" dirty="0" smtClean="0">
                <a:solidFill>
                  <a:srgbClr val="943B9D"/>
                </a:solidFill>
                <a:hlinkClick r:id="rId2"/>
              </a:rPr>
              <a:t>What does it look and sound like?</a:t>
            </a:r>
          </a:p>
          <a:p>
            <a:r>
              <a:rPr lang="en-US" dirty="0" smtClean="0">
                <a:solidFill>
                  <a:srgbClr val="943B9D"/>
                </a:solidFill>
                <a:hlinkClick r:id="rId2"/>
              </a:rPr>
              <a:t>1. Demonstration	     1. I do, you watch.	</a:t>
            </a:r>
          </a:p>
          <a:p>
            <a:r>
              <a:rPr lang="en-US" dirty="0" smtClean="0">
                <a:solidFill>
                  <a:srgbClr val="943B9D"/>
                </a:solidFill>
              </a:rPr>
              <a:t>2. Guided practice	        2. I do, you help.	</a:t>
            </a:r>
          </a:p>
          <a:p>
            <a:r>
              <a:rPr lang="en-US" dirty="0" smtClean="0">
                <a:solidFill>
                  <a:srgbClr val="943B9D"/>
                </a:solidFill>
              </a:rPr>
              <a:t>3. Independent practice 3. You do, I help.	</a:t>
            </a:r>
          </a:p>
          <a:p>
            <a:r>
              <a:rPr lang="en-US" dirty="0" smtClean="0">
                <a:solidFill>
                  <a:srgbClr val="943B9D"/>
                </a:solidFill>
              </a:rPr>
              <a:t>4. Application	       4. You do, I watch.	</a:t>
            </a:r>
          </a:p>
          <a:p>
            <a:pPr>
              <a:buNone/>
            </a:pPr>
            <a:r>
              <a:rPr lang="en-US" dirty="0" smtClean="0">
                <a:solidFill>
                  <a:srgbClr val="943B9D"/>
                </a:solidFill>
              </a:rPr>
              <a:t>(</a:t>
            </a:r>
            <a:r>
              <a:rPr lang="en-US" b="1" dirty="0" smtClean="0">
                <a:solidFill>
                  <a:srgbClr val="943B9D"/>
                </a:solidFill>
                <a:hlinkClick r:id="rId3"/>
              </a:rPr>
              <a:t>Gallagher and Pearson, 1983) (</a:t>
            </a:r>
            <a:r>
              <a:rPr lang="en-US" b="1" dirty="0" smtClean="0">
                <a:solidFill>
                  <a:srgbClr val="943B9D"/>
                </a:solidFill>
                <a:hlinkClick r:id="rId4"/>
              </a:rPr>
              <a:t>Wilhelm, 2001)	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through conference notes for patterns. What are your student’s needs? Possible topics.</a:t>
            </a:r>
          </a:p>
          <a:p>
            <a:r>
              <a:rPr lang="en-US" dirty="0" smtClean="0"/>
              <a:t>Reflect on student needs. Use as a guide. </a:t>
            </a:r>
          </a:p>
          <a:p>
            <a:r>
              <a:rPr lang="en-US" dirty="0" smtClean="0"/>
              <a:t>What is the desired outcome for students?</a:t>
            </a:r>
          </a:p>
          <a:p>
            <a:pPr>
              <a:buNone/>
            </a:pPr>
            <a:r>
              <a:rPr lang="en-US" b="1" dirty="0" smtClean="0"/>
              <a:t>Groupings</a:t>
            </a:r>
          </a:p>
          <a:p>
            <a:r>
              <a:rPr lang="en-US" dirty="0" smtClean="0"/>
              <a:t>Browse through resources</a:t>
            </a:r>
          </a:p>
          <a:p>
            <a:r>
              <a:rPr lang="en-US" dirty="0" smtClean="0"/>
              <a:t>Use planning guide as a planner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222</TotalTime>
  <Words>189</Words>
  <Application>Microsoft Office PowerPoint</Application>
  <PresentationFormat>On-screen Show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Breeze</vt:lpstr>
      <vt:lpstr>Small Group</vt:lpstr>
      <vt:lpstr>Small groups in the workshop http://www.franklin.k12.wi.us/images/stories/Guidebook_K-6_FINAL.pdf page 82  </vt:lpstr>
      <vt:lpstr>Guiding Questions</vt:lpstr>
      <vt:lpstr>Small groups in the workshop</vt:lpstr>
      <vt:lpstr>Small Groups &amp; Strategy Groups</vt:lpstr>
      <vt:lpstr>Data</vt:lpstr>
      <vt:lpstr>video</vt:lpstr>
    </vt:vector>
  </TitlesOfParts>
  <Company>FPS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Small Group</dc:title>
  <dc:creator>FPS</dc:creator>
  <cp:lastModifiedBy>Owner</cp:lastModifiedBy>
  <cp:revision>11</cp:revision>
  <dcterms:created xsi:type="dcterms:W3CDTF">2012-03-20T02:09:55Z</dcterms:created>
  <dcterms:modified xsi:type="dcterms:W3CDTF">2015-08-09T19:43:48Z</dcterms:modified>
</cp:coreProperties>
</file>